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83" r:id="rId2"/>
    <p:sldId id="281" r:id="rId3"/>
    <p:sldId id="256" r:id="rId4"/>
    <p:sldId id="275" r:id="rId5"/>
    <p:sldId id="284" r:id="rId6"/>
    <p:sldId id="285" r:id="rId7"/>
    <p:sldId id="286" r:id="rId8"/>
    <p:sldId id="279" r:id="rId9"/>
    <p:sldId id="287" r:id="rId10"/>
    <p:sldId id="288" r:id="rId11"/>
    <p:sldId id="277" r:id="rId12"/>
    <p:sldId id="289" r:id="rId13"/>
    <p:sldId id="278" r:id="rId14"/>
  </p:sldIdLst>
  <p:sldSz cx="9144000" cy="5143500" type="screen16x9"/>
  <p:notesSz cx="6858000" cy="9144000"/>
  <p:embeddedFontLst>
    <p:embeddedFont>
      <p:font typeface="Abel" panose="02000506030000020004" pitchFamily="2" charset="0"/>
      <p:regular r:id="rId16"/>
    </p:embeddedFont>
    <p:embeddedFont>
      <p:font typeface="Arial Rounded MT Bold" panose="020F0704030504030204" pitchFamily="34" charset="7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egrim" panose="02000603000000000000" pitchFamily="2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68B5B7-6FAD-4A6C-AA34-519D6425A935}">
  <a:tblStyle styleId="{4668B5B7-6FAD-4A6C-AA34-519D6425A9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686"/>
  </p:normalViewPr>
  <p:slideViewPr>
    <p:cSldViewPr snapToGrid="0">
      <p:cViewPr>
        <p:scale>
          <a:sx n="96" d="100"/>
          <a:sy n="96" d="100"/>
        </p:scale>
        <p:origin x="4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5343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473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01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700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58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79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88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461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15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686" name="Google Shape;686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7" name="Google Shape;687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89" name="Google Shape;689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4" name="Google Shape;694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5" name="Google Shape;695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6" name="Google Shape;696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7" name="Google Shape;697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4" name="Google Shape;724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7" name="Google Shape;727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5" name="Google Shape;735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7" name="Google Shape;747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391"/>
            </a:gs>
            <a:gs pos="27000">
              <a:srgbClr val="0F264C"/>
            </a:gs>
            <a:gs pos="6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21"/>
          <p:cNvPicPr preferRelativeResize="0"/>
          <p:nvPr/>
        </p:nvPicPr>
        <p:blipFill rotWithShape="1">
          <a:blip r:embed="rId3">
            <a:alphaModFix/>
          </a:blip>
          <a:srcRect t="16666" b="16666"/>
          <a:stretch/>
        </p:blipFill>
        <p:spPr>
          <a:xfrm>
            <a:off x="4799825" y="859350"/>
            <a:ext cx="3424800" cy="3424800"/>
          </a:xfrm>
          <a:prstGeom prst="star12">
            <a:avLst>
              <a:gd name="adj" fmla="val 41130"/>
            </a:avLst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3" name="Google Shape;833;p2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05720" y="2571750"/>
            <a:ext cx="6513000" cy="620400"/>
          </a:xfrm>
        </p:spPr>
        <p:txBody>
          <a:bodyPr/>
          <a:lstStyle/>
          <a:p>
            <a:r>
              <a:rPr lang="es-EC" sz="5400" dirty="0"/>
              <a:t>Galactic </a:t>
            </a:r>
            <a:br>
              <a:rPr lang="es-EC" sz="5400" dirty="0"/>
            </a:br>
            <a:r>
              <a:rPr lang="es-EC" sz="5400" dirty="0"/>
              <a:t>Turtles</a:t>
            </a:r>
          </a:p>
        </p:txBody>
      </p:sp>
    </p:spTree>
    <p:extLst>
      <p:ext uri="{BB962C8B-B14F-4D97-AF65-F5344CB8AC3E}">
        <p14:creationId xmlns:p14="http://schemas.microsoft.com/office/powerpoint/2010/main" val="237180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F14F2F-53C1-CF49-941E-00E1ACB972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10</a:t>
            </a:fld>
            <a:endParaRPr lang="es-EC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F4DB69-BBC2-E74C-A600-F8B0DC3D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457" y="0"/>
            <a:ext cx="9850414" cy="655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3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3"/>
          <p:cNvSpPr txBox="1">
            <a:spLocks noGrp="1"/>
          </p:cNvSpPr>
          <p:nvPr>
            <p:ph type="sldNum" idx="12"/>
          </p:nvPr>
        </p:nvSpPr>
        <p:spPr>
          <a:xfrm>
            <a:off x="4933136" y="3119833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78E6A6E-95B6-0345-9C70-2517F64B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42" y="901976"/>
            <a:ext cx="4094920" cy="3001276"/>
          </a:xfrm>
          <a:prstGeom prst="rect">
            <a:avLst/>
          </a:prstGeom>
        </p:spPr>
      </p:pic>
      <p:sp>
        <p:nvSpPr>
          <p:cNvPr id="7" name="Google Shape;977;p33">
            <a:extLst>
              <a:ext uri="{FF2B5EF4-FFF2-40B4-BE49-F238E27FC236}">
                <a16:creationId xmlns:a16="http://schemas.microsoft.com/office/drawing/2014/main" id="{E905AB54-D5E5-0049-BAA0-E35A00DA83E7}"/>
              </a:ext>
            </a:extLst>
          </p:cNvPr>
          <p:cNvSpPr/>
          <p:nvPr/>
        </p:nvSpPr>
        <p:spPr>
          <a:xfrm>
            <a:off x="2186610" y="612584"/>
            <a:ext cx="4478385" cy="391833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DBB5BB5-3835-F747-8407-D35296E6E0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12</a:t>
            </a:fld>
            <a:endParaRPr lang="es-EC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5D6284-AB5A-5046-842B-3C278D923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7" b="98789" l="3226" r="92581">
                        <a14:foregroundMark x1="53548" y1="6401" x2="53548" y2="6401"/>
                        <a14:foregroundMark x1="57419" y1="3287" x2="57419" y2="3287"/>
                        <a14:foregroundMark x1="10968" y1="41522" x2="10968" y2="41522"/>
                        <a14:foregroundMark x1="79355" y1="29758" x2="79355" y2="29758"/>
                        <a14:foregroundMark x1="84839" y1="27163" x2="84839" y2="27163"/>
                        <a14:foregroundMark x1="92903" y1="20588" x2="92903" y2="20588"/>
                        <a14:foregroundMark x1="3548" y1="98789" x2="3548" y2="98789"/>
                        <a14:foregroundMark x1="92903" y1="96713" x2="92903" y2="96713"/>
                        <a14:foregroundMark x1="57742" y1="1557" x2="57742" y2="1557"/>
                        <a14:backgroundMark x1="1935" y1="99481" x2="1935" y2="994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003" y="913908"/>
            <a:ext cx="1968500" cy="3670300"/>
          </a:xfrm>
          <a:prstGeom prst="rect">
            <a:avLst/>
          </a:prstGeom>
        </p:spPr>
      </p:pic>
      <p:sp>
        <p:nvSpPr>
          <p:cNvPr id="4" name="Google Shape;986;p34">
            <a:extLst>
              <a:ext uri="{FF2B5EF4-FFF2-40B4-BE49-F238E27FC236}">
                <a16:creationId xmlns:a16="http://schemas.microsoft.com/office/drawing/2014/main" id="{633E109C-F53F-A548-9691-66571AB9D6F7}"/>
              </a:ext>
            </a:extLst>
          </p:cNvPr>
          <p:cNvSpPr txBox="1">
            <a:spLocks/>
          </p:cNvSpPr>
          <p:nvPr/>
        </p:nvSpPr>
        <p:spPr>
          <a:xfrm>
            <a:off x="2786503" y="2661484"/>
            <a:ext cx="5588400" cy="546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r>
              <a:rPr lang="es-EC" sz="4800" dirty="0"/>
              <a:t>Gracias!</a:t>
            </a:r>
          </a:p>
        </p:txBody>
      </p:sp>
      <p:grpSp>
        <p:nvGrpSpPr>
          <p:cNvPr id="5" name="Google Shape;988;p34">
            <a:extLst>
              <a:ext uri="{FF2B5EF4-FFF2-40B4-BE49-F238E27FC236}">
                <a16:creationId xmlns:a16="http://schemas.microsoft.com/office/drawing/2014/main" id="{5B02028E-F107-A646-B9F0-035A532B8FAA}"/>
              </a:ext>
            </a:extLst>
          </p:cNvPr>
          <p:cNvGrpSpPr/>
          <p:nvPr/>
        </p:nvGrpSpPr>
        <p:grpSpPr>
          <a:xfrm>
            <a:off x="4914024" y="1148539"/>
            <a:ext cx="1333358" cy="1333477"/>
            <a:chOff x="570875" y="4322250"/>
            <a:chExt cx="443300" cy="443325"/>
          </a:xfrm>
        </p:grpSpPr>
        <p:sp>
          <p:nvSpPr>
            <p:cNvPr id="6" name="Google Shape;989;p34">
              <a:extLst>
                <a:ext uri="{FF2B5EF4-FFF2-40B4-BE49-F238E27FC236}">
                  <a16:creationId xmlns:a16="http://schemas.microsoft.com/office/drawing/2014/main" id="{883E73A3-2B9B-124E-83A0-E3BCD527104D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90;p34">
              <a:extLst>
                <a:ext uri="{FF2B5EF4-FFF2-40B4-BE49-F238E27FC236}">
                  <a16:creationId xmlns:a16="http://schemas.microsoft.com/office/drawing/2014/main" id="{A6754687-1090-564F-816D-5940F7F1C578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91;p34">
              <a:extLst>
                <a:ext uri="{FF2B5EF4-FFF2-40B4-BE49-F238E27FC236}">
                  <a16:creationId xmlns:a16="http://schemas.microsoft.com/office/drawing/2014/main" id="{A9115A0F-E865-AA47-A3DD-2AB98D3364E0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92;p34">
              <a:extLst>
                <a:ext uri="{FF2B5EF4-FFF2-40B4-BE49-F238E27FC236}">
                  <a16:creationId xmlns:a16="http://schemas.microsoft.com/office/drawing/2014/main" id="{74E05836-93B4-D04E-989D-4ED494BDA23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25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86" name="Google Shape;986;p34"/>
          <p:cNvSpPr txBox="1">
            <a:spLocks noGrp="1"/>
          </p:cNvSpPr>
          <p:nvPr>
            <p:ph type="ctrTitle" idx="4294967295"/>
          </p:nvPr>
        </p:nvSpPr>
        <p:spPr>
          <a:xfrm>
            <a:off x="1777825" y="266456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Gacias!</a:t>
            </a:r>
            <a:endParaRPr sz="4800" dirty="0"/>
          </a:p>
        </p:txBody>
      </p:sp>
      <p:sp>
        <p:nvSpPr>
          <p:cNvPr id="987" name="Google Shape;987;p34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ANY QUESTIONS?</a:t>
            </a:r>
            <a:endParaRPr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@josephAvila &amp; josephAvils@espol.edu.ec</a:t>
            </a:r>
            <a:endParaRPr sz="1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grpSp>
        <p:nvGrpSpPr>
          <p:cNvPr id="988" name="Google Shape;988;p34"/>
          <p:cNvGrpSpPr/>
          <p:nvPr/>
        </p:nvGrpSpPr>
        <p:grpSpPr>
          <a:xfrm>
            <a:off x="3905321" y="916984"/>
            <a:ext cx="1333358" cy="1333477"/>
            <a:chOff x="570875" y="4322250"/>
            <a:chExt cx="443300" cy="443325"/>
          </a:xfrm>
        </p:grpSpPr>
        <p:sp>
          <p:nvSpPr>
            <p:cNvPr id="989" name="Google Shape;989;p3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229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88" r="9698"/>
          <a:stretch/>
        </p:blipFill>
        <p:spPr>
          <a:xfrm>
            <a:off x="-1484028" y="0"/>
            <a:ext cx="11915330" cy="58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4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"/>
          <p:cNvSpPr txBox="1">
            <a:spLocks noGrp="1"/>
          </p:cNvSpPr>
          <p:nvPr>
            <p:ph type="ctrTitle"/>
          </p:nvPr>
        </p:nvSpPr>
        <p:spPr>
          <a:xfrm>
            <a:off x="410966" y="1597015"/>
            <a:ext cx="8311794" cy="15180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EC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¿Pueden creer que todo esto lo ocasiona un incendio?</a:t>
            </a:r>
            <a:endParaRPr dirty="0">
              <a:solidFill>
                <a:schemeClr val="tx2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1"/>
          <p:cNvSpPr txBox="1">
            <a:spLocks noGrp="1"/>
          </p:cNvSpPr>
          <p:nvPr>
            <p:ph type="body" idx="4294967295"/>
          </p:nvPr>
        </p:nvSpPr>
        <p:spPr>
          <a:xfrm>
            <a:off x="2739319" y="428690"/>
            <a:ext cx="3665361" cy="125073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dirty="0"/>
              <a:t>¿Qué es Fire App?.</a:t>
            </a:r>
            <a:endParaRPr sz="4000" dirty="0"/>
          </a:p>
        </p:txBody>
      </p:sp>
      <p:sp>
        <p:nvSpPr>
          <p:cNvPr id="955" name="Google Shape;955;p3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BDDDE82-1B96-3947-AD6E-F5111326DC6E}"/>
              </a:ext>
            </a:extLst>
          </p:cNvPr>
          <p:cNvSpPr/>
          <p:nvPr/>
        </p:nvSpPr>
        <p:spPr>
          <a:xfrm>
            <a:off x="3471755" y="1679421"/>
            <a:ext cx="2200488" cy="21953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" name="Imagen 19" descr="Imagen que contiene planta, luz, dibujo&#10;&#10;Descripción generada automáticamente">
            <a:extLst>
              <a:ext uri="{FF2B5EF4-FFF2-40B4-BE49-F238E27FC236}">
                <a16:creationId xmlns:a16="http://schemas.microsoft.com/office/drawing/2014/main" id="{C33E0345-7515-444D-B538-CB7C79C0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01" y="1865625"/>
            <a:ext cx="1468996" cy="18229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B1F782-9FC9-9B48-9196-CB0DA7E6C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5</a:t>
            </a:fld>
            <a:endParaRPr lang="es-EC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3CD8A8-3E73-1C43-8C48-41D657DDC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7" r="5287"/>
          <a:stretch/>
        </p:blipFill>
        <p:spPr>
          <a:xfrm>
            <a:off x="457170" y="1129792"/>
            <a:ext cx="2560350" cy="2298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4A6439C-9DD3-8440-B72A-294B4D187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95" b="91529" l="10000" r="90000">
                        <a14:foregroundMark x1="49405" y1="9711" x2="49405" y2="9711"/>
                        <a14:foregroundMark x1="52738" y1="6198" x2="52738" y2="6198"/>
                        <a14:foregroundMark x1="54405" y1="33368" x2="54405" y2="33368"/>
                        <a14:foregroundMark x1="55952" y1="34091" x2="55952" y2="34091"/>
                        <a14:foregroundMark x1="57143" y1="34091" x2="57143" y2="34091"/>
                        <a14:foregroundMark x1="57143" y1="33058" x2="56905" y2="59504"/>
                        <a14:foregroundMark x1="67143" y1="30165" x2="66071" y2="61364"/>
                        <a14:foregroundMark x1="54405" y1="85847" x2="54405" y2="85847"/>
                        <a14:foregroundMark x1="54405" y1="85847" x2="45119" y2="84401"/>
                        <a14:foregroundMark x1="42857" y1="82541" x2="54762" y2="81612"/>
                        <a14:foregroundMark x1="54762" y1="81612" x2="56548" y2="80992"/>
                        <a14:foregroundMark x1="55238" y1="86674" x2="46905" y2="93285"/>
                        <a14:foregroundMark x1="46905" y1="93285" x2="58214" y2="91529"/>
                        <a14:foregroundMark x1="58214" y1="91529" x2="59881" y2="90702"/>
                        <a14:foregroundMark x1="41905" y1="81818" x2="36667" y2="818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1344" y="584454"/>
            <a:ext cx="2975138" cy="34284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0D3C7FE-B42E-B042-8B1F-13401B7DB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623" y="889000"/>
            <a:ext cx="3098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60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4054754-206B-5C40-A6E6-1CF433B27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</a:t>
            </a:fld>
            <a:endParaRPr lang="es-EC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7335C4-6FE8-924F-8B33-236FC236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93557" l="5556" r="92949">
                        <a14:foregroundMark x1="5556" y1="66106" x2="5556" y2="66106"/>
                        <a14:foregroundMark x1="80342" y1="42017" x2="80342" y2="42017"/>
                        <a14:foregroundMark x1="93376" y1="36695" x2="93376" y2="36695"/>
                        <a14:foregroundMark x1="48077" y1="92437" x2="48077" y2="92437"/>
                        <a14:foregroundMark x1="17735" y1="93557" x2="17735" y2="935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9092" y="500478"/>
            <a:ext cx="5445816" cy="41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2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" name="Imagen 15" descr="Imagen que contiene reloj&#10;&#10;Descripción generada automáticamente">
            <a:extLst>
              <a:ext uri="{FF2B5EF4-FFF2-40B4-BE49-F238E27FC236}">
                <a16:creationId xmlns:a16="http://schemas.microsoft.com/office/drawing/2014/main" id="{BA01A4FD-FB46-FE46-B0AA-5C71CC50E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5" y="687388"/>
            <a:ext cx="1871134" cy="4062463"/>
          </a:xfrm>
          <a:prstGeom prst="rect">
            <a:avLst/>
          </a:prstGeom>
        </p:spPr>
      </p:pic>
      <p:pic>
        <p:nvPicPr>
          <p:cNvPr id="12" name="Imagen 11" descr="Imagen que contiene cerca, espejo, firmar&#10;&#10;Descripción generada automáticamente">
            <a:extLst>
              <a:ext uri="{FF2B5EF4-FFF2-40B4-BE49-F238E27FC236}">
                <a16:creationId xmlns:a16="http://schemas.microsoft.com/office/drawing/2014/main" id="{A4DFEA09-25AB-AF4F-BAD0-76D5344E7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92" b="94981" l="10000" r="90000">
                        <a14:foregroundMark x1="43295" y1="6821" x2="43295" y2="6821"/>
                        <a14:foregroundMark x1="70227" y1="67568" x2="70227" y2="67568"/>
                        <a14:foregroundMark x1="66932" y1="63192" x2="66932" y2="63192"/>
                        <a14:foregroundMark x1="65114" y1="58301" x2="65227" y2="76705"/>
                        <a14:foregroundMark x1="65227" y1="76705" x2="67386" y2="85071"/>
                        <a14:foregroundMark x1="47130" y1="89089" x2="49091" y2="89575"/>
                        <a14:foregroundMark x1="21591" y1="82754" x2="26907" y2="84072"/>
                        <a14:foregroundMark x1="49091" y1="89575" x2="50227" y2="89704"/>
                        <a14:foregroundMark x1="21932" y1="85199" x2="25341" y2="94981"/>
                        <a14:foregroundMark x1="25341" y1="94981" x2="33636" y2="92921"/>
                        <a14:foregroundMark x1="60684" y1="82425" x2="60221" y2="82883"/>
                        <a14:foregroundMark x1="63864" y1="79279" x2="61344" y2="81772"/>
                        <a14:backgroundMark x1="34659" y1="21364" x2="34659" y2="21364"/>
                        <a14:backgroundMark x1="34659" y1="21364" x2="37727" y2="54955"/>
                        <a14:backgroundMark x1="37727" y1="87001" x2="37727" y2="87001"/>
                        <a14:backgroundMark x1="36136" y1="87001" x2="35909" y2="87516"/>
                        <a14:backgroundMark x1="57159" y1="85843" x2="50568" y2="87645"/>
                        <a14:backgroundMark x1="46136" y1="87902" x2="36136" y2="88160"/>
                        <a14:backgroundMark x1="36136" y1="88160" x2="29545" y2="86100"/>
                        <a14:backgroundMark x1="31818" y1="85586" x2="35455" y2="86100"/>
                        <a14:backgroundMark x1="33068" y1="85843" x2="37273" y2="86100"/>
                        <a14:backgroundMark x1="47386" y1="89575" x2="45341" y2="89318"/>
                        <a14:backgroundMark x1="28523" y1="84685" x2="27727" y2="83526"/>
                        <a14:backgroundMark x1="58182" y1="85586" x2="58182" y2="85586"/>
                        <a14:backgroundMark x1="58182" y1="85586" x2="59091" y2="84299"/>
                        <a14:backgroundMark x1="58977" y1="83784" x2="56932" y2="85972"/>
                        <a14:backgroundMark x1="58977" y1="84299" x2="58977" y2="82497"/>
                        <a14:backgroundMark x1="58977" y1="82625" x2="59545" y2="82754"/>
                        <a14:backgroundMark x1="59545" y1="84299" x2="59545" y2="84299"/>
                        <a14:backgroundMark x1="27500" y1="83655" x2="28636" y2="85457"/>
                        <a14:backgroundMark x1="28068" y1="85199" x2="28295" y2="84556"/>
                        <a14:backgroundMark x1="59091" y1="81338" x2="59659" y2="82883"/>
                        <a14:backgroundMark x1="59773" y1="82883" x2="59773" y2="85328"/>
                        <a14:backgroundMark x1="60000" y1="84556" x2="60000" y2="84556"/>
                        <a14:backgroundMark x1="42045" y1="9009" x2="42045" y2="9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6664" y="393649"/>
            <a:ext cx="5588000" cy="49276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8BD64E0-6029-1E42-BA1C-D8083BD78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9592" flipH="1">
            <a:off x="2236907" y="1702662"/>
            <a:ext cx="1297339" cy="10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5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5"/>
          <p:cNvSpPr txBox="1">
            <a:spLocks noGrp="1"/>
          </p:cNvSpPr>
          <p:nvPr>
            <p:ph type="title"/>
          </p:nvPr>
        </p:nvSpPr>
        <p:spPr>
          <a:xfrm>
            <a:off x="1315500" y="271477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Fire App</a:t>
            </a:r>
            <a:endParaRPr dirty="0"/>
          </a:p>
        </p:txBody>
      </p:sp>
      <p:sp>
        <p:nvSpPr>
          <p:cNvPr id="999" name="Google Shape;999;p3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B1AFA3E-9173-3D4C-8DF6-453B8746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50" y="1066800"/>
            <a:ext cx="1827299" cy="3967292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F0F5F2CA-8F19-7B4E-B141-1BCBDE478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349" y="1066800"/>
            <a:ext cx="1827300" cy="3967293"/>
          </a:xfrm>
          <a:prstGeom prst="rect">
            <a:avLst/>
          </a:prstGeom>
        </p:spPr>
      </p:pic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5EE5299-3C97-1242-861D-3D84E00C0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349" y="1066799"/>
            <a:ext cx="1827300" cy="3967293"/>
          </a:xfrm>
          <a:prstGeom prst="rect">
            <a:avLst/>
          </a:prstGeom>
        </p:spPr>
      </p:pic>
      <p:pic>
        <p:nvPicPr>
          <p:cNvPr id="18" name="Imagen 17" descr="Imagen que contiene cerca, espejo, firmar&#10;&#10;Descripción generada automáticamente">
            <a:extLst>
              <a:ext uri="{FF2B5EF4-FFF2-40B4-BE49-F238E27FC236}">
                <a16:creationId xmlns:a16="http://schemas.microsoft.com/office/drawing/2014/main" id="{622D8169-24AC-F941-A4C6-6381A6BC5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92" b="94981" l="10000" r="90000">
                        <a14:foregroundMark x1="43295" y1="6821" x2="43295" y2="6821"/>
                        <a14:foregroundMark x1="70227" y1="67568" x2="70227" y2="67568"/>
                        <a14:foregroundMark x1="66932" y1="63192" x2="66932" y2="63192"/>
                        <a14:foregroundMark x1="65114" y1="58301" x2="65227" y2="76705"/>
                        <a14:foregroundMark x1="65227" y1="76705" x2="67386" y2="85071"/>
                        <a14:foregroundMark x1="47130" y1="89089" x2="49091" y2="89575"/>
                        <a14:foregroundMark x1="21591" y1="82754" x2="26907" y2="84072"/>
                        <a14:foregroundMark x1="49091" y1="89575" x2="50227" y2="89704"/>
                        <a14:foregroundMark x1="21932" y1="85199" x2="25341" y2="94981"/>
                        <a14:foregroundMark x1="25341" y1="94981" x2="33636" y2="92921"/>
                        <a14:foregroundMark x1="60684" y1="82425" x2="60221" y2="82883"/>
                        <a14:foregroundMark x1="63864" y1="79279" x2="61344" y2="81772"/>
                        <a14:backgroundMark x1="34659" y1="21364" x2="34659" y2="21364"/>
                        <a14:backgroundMark x1="34659" y1="21364" x2="37727" y2="54955"/>
                        <a14:backgroundMark x1="37727" y1="87001" x2="37727" y2="87001"/>
                        <a14:backgroundMark x1="36136" y1="87001" x2="35909" y2="87516"/>
                        <a14:backgroundMark x1="57159" y1="85843" x2="50568" y2="87645"/>
                        <a14:backgroundMark x1="46136" y1="87902" x2="36136" y2="88160"/>
                        <a14:backgroundMark x1="36136" y1="88160" x2="29545" y2="86100"/>
                        <a14:backgroundMark x1="31818" y1="85586" x2="35455" y2="86100"/>
                        <a14:backgroundMark x1="33068" y1="85843" x2="37273" y2="86100"/>
                        <a14:backgroundMark x1="47386" y1="89575" x2="45341" y2="89318"/>
                        <a14:backgroundMark x1="28523" y1="84685" x2="27727" y2="83526"/>
                        <a14:backgroundMark x1="58182" y1="85586" x2="58182" y2="85586"/>
                        <a14:backgroundMark x1="58182" y1="85586" x2="59091" y2="84299"/>
                        <a14:backgroundMark x1="58977" y1="83784" x2="56932" y2="85972"/>
                        <a14:backgroundMark x1="58977" y1="84299" x2="58977" y2="82497"/>
                        <a14:backgroundMark x1="58977" y1="82625" x2="59545" y2="82754"/>
                        <a14:backgroundMark x1="59545" y1="84299" x2="59545" y2="84299"/>
                        <a14:backgroundMark x1="27500" y1="83655" x2="28636" y2="85457"/>
                        <a14:backgroundMark x1="28068" y1="85199" x2="28295" y2="84556"/>
                        <a14:backgroundMark x1="59091" y1="81338" x2="59659" y2="82883"/>
                        <a14:backgroundMark x1="59773" y1="82883" x2="59773" y2="85328"/>
                        <a14:backgroundMark x1="60000" y1="84556" x2="60000" y2="84556"/>
                        <a14:backgroundMark x1="42045" y1="9009" x2="42045" y2="90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6366" y="699356"/>
            <a:ext cx="5332367" cy="4702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"/>
          <p:cNvSpPr txBox="1">
            <a:spLocks noGrp="1"/>
          </p:cNvSpPr>
          <p:nvPr>
            <p:ph type="ctrTitle"/>
          </p:nvPr>
        </p:nvSpPr>
        <p:spPr>
          <a:xfrm>
            <a:off x="416103" y="1812733"/>
            <a:ext cx="8311794" cy="15180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EC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¿Cómo motivamos </a:t>
            </a:r>
            <a:br>
              <a:rPr lang="es-EC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s-EC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a los voluntarios?</a:t>
            </a:r>
            <a:endParaRPr dirty="0">
              <a:solidFill>
                <a:schemeClr val="tx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29957"/>
      </p:ext>
    </p:extLst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55</Words>
  <Application>Microsoft Macintosh PowerPoint</Application>
  <PresentationFormat>Presentación en pantalla (16:9)</PresentationFormat>
  <Paragraphs>19</Paragraphs>
  <Slides>13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 Rounded MT Bold</vt:lpstr>
      <vt:lpstr>Abel</vt:lpstr>
      <vt:lpstr>Calibri</vt:lpstr>
      <vt:lpstr>Arial</vt:lpstr>
      <vt:lpstr>Megrim</vt:lpstr>
      <vt:lpstr>Iris template</vt:lpstr>
      <vt:lpstr>Galactic  Turtles</vt:lpstr>
      <vt:lpstr>Presentación de PowerPoint</vt:lpstr>
      <vt:lpstr>¿Pueden creer que todo esto lo ocasiona un incendio?</vt:lpstr>
      <vt:lpstr>Presentación de PowerPoint</vt:lpstr>
      <vt:lpstr>Presentación de PowerPoint</vt:lpstr>
      <vt:lpstr>Presentación de PowerPoint</vt:lpstr>
      <vt:lpstr>Presentación de PowerPoint</vt:lpstr>
      <vt:lpstr>Fire App</vt:lpstr>
      <vt:lpstr>¿Cómo motivamos  a los voluntarios?</vt:lpstr>
      <vt:lpstr>Presentación de PowerPoint</vt:lpstr>
      <vt:lpstr>Presentación de PowerPoint</vt:lpstr>
      <vt:lpstr>Presentación de PowerPoint</vt:lpstr>
      <vt:lpstr>Gacias!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¿Si tu casa se está quemando, no tratarías de apagar el incendio?</dc:title>
  <dc:creator>Marco steven Herbas</dc:creator>
  <cp:lastModifiedBy>Joseph Danilo Avila Alvarez</cp:lastModifiedBy>
  <cp:revision>21</cp:revision>
  <dcterms:modified xsi:type="dcterms:W3CDTF">2019-10-20T20:16:02Z</dcterms:modified>
</cp:coreProperties>
</file>